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T Sans Narrow" panose="020B0604020202020204" charset="0"/>
      <p:regular r:id="rId11"/>
      <p:bold r:id="rId12"/>
    </p:embeddedFont>
    <p:embeddedFont>
      <p:font typeface="Lobster Two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Senior Exit Interview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3600">
                <a:latin typeface="Lobster Two"/>
                <a:ea typeface="Lobster Two"/>
                <a:cs typeface="Lobster Two"/>
                <a:sym typeface="Lobster Two"/>
              </a:rPr>
              <a:t>Raul Ceballos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About me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97825" y="1266175"/>
            <a:ext cx="4126200" cy="370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Lobster Two"/>
                <a:ea typeface="Lobster Two"/>
                <a:cs typeface="Lobster Two"/>
                <a:sym typeface="Lobster Two"/>
              </a:rPr>
              <a:t> I am 17 years old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Lobster Two"/>
                <a:ea typeface="Lobster Two"/>
                <a:cs typeface="Lobster Two"/>
                <a:sym typeface="Lobster Two"/>
              </a:rPr>
              <a:t> born in lindsay, CA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Lobster Two"/>
                <a:ea typeface="Lobster Two"/>
                <a:cs typeface="Lobster Two"/>
                <a:sym typeface="Lobster Two"/>
              </a:rPr>
              <a:t>Have 4 older sisters one younger sister and 3 older brothers and one younger brother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Lobster Two"/>
                <a:ea typeface="Lobster Two"/>
                <a:cs typeface="Lobster Two"/>
                <a:sym typeface="Lobster Two"/>
              </a:rPr>
              <a:t>Like playing my accordion on my free time and riding my ATV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324025" y="1266175"/>
            <a:ext cx="4508400" cy="40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450" y="2320287"/>
            <a:ext cx="2078350" cy="276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074" y="1340900"/>
            <a:ext cx="2078349" cy="218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High school experience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Lobster Two"/>
                <a:ea typeface="Lobster Two"/>
                <a:cs typeface="Lobster Two"/>
                <a:sym typeface="Lobster Two"/>
              </a:rPr>
              <a:t>High school has been an </a:t>
            </a:r>
            <a:r>
              <a:rPr lang="en" dirty="0" smtClean="0">
                <a:latin typeface="Lobster Two"/>
                <a:ea typeface="Lobster Two"/>
                <a:cs typeface="Lobster Two"/>
                <a:sym typeface="Lobster Two"/>
              </a:rPr>
              <a:t>amazing experience </a:t>
            </a:r>
            <a:r>
              <a:rPr lang="en" dirty="0">
                <a:latin typeface="Lobster Two"/>
                <a:ea typeface="Lobster Two"/>
                <a:cs typeface="Lobster Two"/>
                <a:sym typeface="Lobster Two"/>
              </a:rPr>
              <a:t>for </a:t>
            </a:r>
            <a:r>
              <a:rPr lang="en" dirty="0" smtClean="0">
                <a:latin typeface="Lobster Two"/>
                <a:ea typeface="Lobster Two"/>
                <a:cs typeface="Lobster Two"/>
                <a:sym typeface="Lobster Two"/>
              </a:rPr>
              <a:t>me </a:t>
            </a:r>
            <a:endParaRPr lang="en" dirty="0"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Lobster Two"/>
                <a:ea typeface="Lobster Two"/>
                <a:cs typeface="Lobster Two"/>
                <a:sym typeface="Lobster Two"/>
              </a:rPr>
              <a:t>P</a:t>
            </a:r>
            <a:r>
              <a:rPr lang="en" dirty="0" smtClean="0">
                <a:latin typeface="Lobster Two"/>
                <a:ea typeface="Lobster Two"/>
                <a:cs typeface="Lobster Two"/>
                <a:sym typeface="Lobster Two"/>
              </a:rPr>
              <a:t>erformance based system has taught me how to be more responsible with turning in my work on time </a:t>
            </a:r>
            <a:endParaRPr lang="en" dirty="0"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obster Two"/>
                <a:ea typeface="Lobster Two"/>
                <a:cs typeface="Lobster Two"/>
                <a:sym typeface="Lobster Two"/>
              </a:rPr>
              <a:t>New member to FFA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Lobster Two"/>
                <a:ea typeface="Lobster Two"/>
                <a:cs typeface="Lobster Two"/>
                <a:sym typeface="Lobster Two"/>
              </a:rPr>
              <a:t>High school has prepared me for the world outside of </a:t>
            </a:r>
            <a:r>
              <a:rPr lang="en" dirty="0" smtClean="0">
                <a:latin typeface="Lobster Two"/>
                <a:ea typeface="Lobster Two"/>
                <a:cs typeface="Lobster Two"/>
                <a:sym typeface="Lobster Two"/>
              </a:rPr>
              <a:t>school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Lobster Two"/>
                <a:ea typeface="Lobster Two"/>
                <a:cs typeface="Lobster Two"/>
                <a:sym typeface="Lobster Two"/>
              </a:rPr>
              <a:t>“The real world”</a:t>
            </a:r>
            <a:endParaRPr lang="en" dirty="0"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652" y="2318902"/>
            <a:ext cx="2393574" cy="23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Job shadow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Lobster Two"/>
                <a:ea typeface="Lobster Two"/>
                <a:cs typeface="Lobster Two"/>
                <a:sym typeface="Lobster Two"/>
              </a:rPr>
              <a:t>Gomez Auto Repair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Lobster Two"/>
                <a:ea typeface="Lobster Two"/>
                <a:cs typeface="Lobster Two"/>
                <a:sym typeface="Lobster Two"/>
              </a:rPr>
              <a:t>614 E Honolulu St, Lindsay, CA 93247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Lobster Two"/>
                <a:ea typeface="Lobster Two"/>
                <a:cs typeface="Lobster Two"/>
                <a:sym typeface="Lobster Two"/>
              </a:rPr>
              <a:t>I job shadowed Rafael Alvarez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Lobster Two"/>
                <a:ea typeface="Lobster Two"/>
                <a:cs typeface="Lobster Two"/>
                <a:sym typeface="Lobster Two"/>
              </a:rPr>
              <a:t>After i did my job shadow here i realized </a:t>
            </a:r>
            <a:r>
              <a:rPr lang="en-US" dirty="0" smtClean="0">
                <a:solidFill>
                  <a:srgbClr val="222222"/>
                </a:solidFill>
                <a:highlight>
                  <a:srgbClr val="FFFFFF"/>
                </a:highlight>
                <a:latin typeface="Lobster Two"/>
                <a:ea typeface="Lobster Two"/>
                <a:cs typeface="Lobster Two"/>
                <a:sym typeface="Lobster Two"/>
              </a:rPr>
              <a:t>I</a:t>
            </a:r>
            <a:r>
              <a:rPr lang="en" dirty="0" smtClean="0">
                <a:solidFill>
                  <a:srgbClr val="222222"/>
                </a:solidFill>
                <a:highlight>
                  <a:srgbClr val="FFFFFF"/>
                </a:highlight>
                <a:latin typeface="Lobster Two"/>
                <a:ea typeface="Lobster Two"/>
                <a:cs typeface="Lobster Two"/>
                <a:sym typeface="Lobster Two"/>
              </a:rPr>
              <a:t>d rather fix and build houses</a:t>
            </a:r>
            <a:endParaRPr lang="en" dirty="0">
              <a:solidFill>
                <a:srgbClr val="222222"/>
              </a:solidFill>
              <a:highlight>
                <a:srgbClr val="FFFFFF"/>
              </a:highlight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925" y="1002875"/>
            <a:ext cx="2780000" cy="18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Pathway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Residential construction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731300" y="197825"/>
            <a:ext cx="4145400" cy="466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I chose this pathway because i love working, building and fixing things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Like working with people as a team on projects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The experience will come in handy in the future to fix things of my own 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875" y="2277612"/>
            <a:ext cx="2213824" cy="246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Post-high school plans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high school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951925" y="699275"/>
            <a:ext cx="3837000" cy="405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I plan on working for a while after high school to save up money for college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Then eventually return to college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Plan on attending College of the Sequoias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 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699" y="2836249"/>
            <a:ext cx="2955577" cy="1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Leaving high school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I am going to miss my friends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The teachers here have helped me grow into the person i am today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Thanks to Mr. Miguel for pushing me and motivating me through struggles in and out of school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37" y="2834237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obster Two"/>
                <a:ea typeface="Lobster Two"/>
                <a:cs typeface="Lobster Two"/>
                <a:sym typeface="Lobster Two"/>
              </a:rPr>
              <a:t>Thankyou for your time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Lobster Two"/>
                <a:ea typeface="Lobster Two"/>
                <a:cs typeface="Lobster Two"/>
                <a:sym typeface="Lobster Two"/>
              </a:rPr>
              <a:t>Any questions?</a:t>
            </a:r>
          </a:p>
          <a:p>
            <a:pPr lvl="0" algn="ctr">
              <a:spcBef>
                <a:spcPts val="0"/>
              </a:spcBef>
              <a:buNone/>
            </a:pPr>
            <a:endParaRPr sz="2400">
              <a:latin typeface="Lobster Two"/>
              <a:ea typeface="Lobster Two"/>
              <a:cs typeface="Lobster Two"/>
              <a:sym typeface="Lobster Tw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PT Sans Narrow</vt:lpstr>
      <vt:lpstr>Lobster Two</vt:lpstr>
      <vt:lpstr>Open Sans</vt:lpstr>
      <vt:lpstr>Arial</vt:lpstr>
      <vt:lpstr>tropic</vt:lpstr>
      <vt:lpstr>Senior Exit Interview </vt:lpstr>
      <vt:lpstr>About me </vt:lpstr>
      <vt:lpstr>High school experience</vt:lpstr>
      <vt:lpstr>Job shadow</vt:lpstr>
      <vt:lpstr>Pathway</vt:lpstr>
      <vt:lpstr>Post-high school plans</vt:lpstr>
      <vt:lpstr>Leaving high school</vt:lpstr>
      <vt:lpstr>Thankyou for your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Exit Interview </dc:title>
  <cp:lastModifiedBy>User</cp:lastModifiedBy>
  <cp:revision>1</cp:revision>
  <dcterms:modified xsi:type="dcterms:W3CDTF">2017-04-21T22:07:14Z</dcterms:modified>
</cp:coreProperties>
</file>